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Фауна неогенового периода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784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5" y="1047750"/>
            <a:ext cx="7790965" cy="37494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Степной ландшафт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7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040188" cy="639762"/>
          </a:xfrm>
        </p:spPr>
        <p:txBody>
          <a:bodyPr/>
          <a:lstStyle/>
          <a:p>
            <a:r>
              <a:rPr lang="ru-RU" dirty="0" smtClean="0"/>
              <a:t>Гиппарион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" y="960541"/>
            <a:ext cx="5002418" cy="39018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2132856"/>
            <a:ext cx="3286199" cy="927794"/>
          </a:xfrm>
        </p:spPr>
        <p:txBody>
          <a:bodyPr/>
          <a:lstStyle/>
          <a:p>
            <a:r>
              <a:rPr lang="ru-RU" dirty="0" smtClean="0"/>
              <a:t>Лошадь </a:t>
            </a:r>
            <a:r>
              <a:rPr lang="ru-RU" dirty="0" err="1" smtClean="0"/>
              <a:t>Стенона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20" y="3272164"/>
            <a:ext cx="5388148" cy="3569647"/>
          </a:xfrm>
        </p:spPr>
      </p:pic>
    </p:spTree>
    <p:extLst>
      <p:ext uri="{BB962C8B-B14F-4D97-AF65-F5344CB8AC3E}">
        <p14:creationId xmlns:p14="http://schemas.microsoft.com/office/powerpoint/2010/main" val="17211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1592" y="116632"/>
            <a:ext cx="3672408" cy="18722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Носорог </a:t>
            </a:r>
            <a:r>
              <a:rPr lang="ru-RU" dirty="0" err="1"/>
              <a:t>хилотерий</a:t>
            </a:r>
            <a:r>
              <a:rPr lang="ru-RU" dirty="0"/>
              <a:t>, самый распространенный носорог </a:t>
            </a:r>
            <a:r>
              <a:rPr lang="ru-RU" dirty="0" err="1"/>
              <a:t>гиппарионовой</a:t>
            </a:r>
            <a:r>
              <a:rPr lang="ru-RU" dirty="0"/>
              <a:t> фауны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0"/>
            <a:ext cx="5078233" cy="39483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4725144"/>
            <a:ext cx="2231231" cy="15121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Мастодонт </a:t>
            </a:r>
            <a:r>
              <a:rPr lang="ru-RU" dirty="0" err="1"/>
              <a:t>ананкус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Рост  3 метра</a:t>
            </a:r>
            <a:endParaRPr lang="ru-RU" dirty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44" y="3429000"/>
            <a:ext cx="6156176" cy="3807239"/>
          </a:xfrm>
        </p:spPr>
      </p:pic>
    </p:spTree>
    <p:extLst>
      <p:ext uri="{BB962C8B-B14F-4D97-AF65-F5344CB8AC3E}">
        <p14:creationId xmlns:p14="http://schemas.microsoft.com/office/powerpoint/2010/main" val="14325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6176" y="116632"/>
            <a:ext cx="2520280" cy="2016224"/>
          </a:xfrm>
        </p:spPr>
        <p:txBody>
          <a:bodyPr>
            <a:normAutofit/>
          </a:bodyPr>
          <a:lstStyle/>
          <a:p>
            <a:r>
              <a:rPr lang="ru-RU" dirty="0" err="1"/>
              <a:t>Гомотерий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Вес 350 </a:t>
            </a:r>
            <a:r>
              <a:rPr lang="ru-RU" dirty="0"/>
              <a:t>кг, </a:t>
            </a:r>
            <a:r>
              <a:rPr lang="ru-RU" dirty="0" smtClean="0"/>
              <a:t>рост </a:t>
            </a:r>
            <a:r>
              <a:rPr lang="ru-RU" dirty="0"/>
              <a:t>140 см в холке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" y="0"/>
            <a:ext cx="5851737" cy="39611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4797152"/>
            <a:ext cx="2859253" cy="9361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err="1" smtClean="0"/>
              <a:t>Динофелис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52" y="2959894"/>
            <a:ext cx="5457348" cy="3898106"/>
          </a:xfrm>
        </p:spPr>
      </p:pic>
    </p:spTree>
    <p:extLst>
      <p:ext uri="{BB962C8B-B14F-4D97-AF65-F5344CB8AC3E}">
        <p14:creationId xmlns:p14="http://schemas.microsoft.com/office/powerpoint/2010/main" val="11089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ru-RU" dirty="0"/>
              <a:t>В среднем миоцене (более 15 миллионов лет назад) животный мир тех пространств характеризуется общим комплексом животных, который называется </a:t>
            </a:r>
            <a:r>
              <a:rPr lang="ru-RU" b="1" dirty="0" err="1"/>
              <a:t>анхитериевой</a:t>
            </a:r>
            <a:r>
              <a:rPr lang="ru-RU" b="1" dirty="0"/>
              <a:t> фауной</a:t>
            </a:r>
            <a:r>
              <a:rPr lang="ru-RU" dirty="0"/>
              <a:t>. </a:t>
            </a:r>
            <a:endParaRPr lang="ru-RU" dirty="0" smtClean="0"/>
          </a:p>
          <a:p>
            <a:pPr marL="457200" lvl="1" indent="0" algn="just">
              <a:buNone/>
            </a:pPr>
            <a:r>
              <a:rPr lang="ru-RU" dirty="0" err="1" smtClean="0"/>
              <a:t>Анхитериевая</a:t>
            </a:r>
            <a:r>
              <a:rPr lang="ru-RU" dirty="0" smtClean="0"/>
              <a:t> </a:t>
            </a:r>
            <a:r>
              <a:rPr lang="ru-RU" dirty="0"/>
              <a:t>фауна сформировалась в результате развития местных элементов и ассимиляции </a:t>
            </a:r>
            <a:r>
              <a:rPr lang="ru-RU" dirty="0" err="1"/>
              <a:t>прищельцев</a:t>
            </a:r>
            <a:r>
              <a:rPr lang="ru-RU" dirty="0"/>
              <a:t>, в основном из Африки. </a:t>
            </a:r>
            <a:endParaRPr lang="ru-RU" dirty="0" smtClean="0"/>
          </a:p>
          <a:p>
            <a:pPr marL="457200" lvl="1" indent="0" algn="just">
              <a:buNone/>
            </a:pPr>
            <a:r>
              <a:rPr lang="ru-RU" b="1" dirty="0" err="1" smtClean="0"/>
              <a:t>Анхитерий</a:t>
            </a:r>
            <a:r>
              <a:rPr lang="ru-RU" dirty="0" smtClean="0"/>
              <a:t> </a:t>
            </a:r>
            <a:r>
              <a:rPr lang="ru-RU" dirty="0"/>
              <a:t>– это небольшая лошадка, родственник одного из предков нынешних лошадей</a:t>
            </a:r>
            <a:r>
              <a:rPr lang="ru-RU" dirty="0" smtClean="0"/>
              <a:t>.</a:t>
            </a:r>
          </a:p>
          <a:p>
            <a:pPr marL="457200" lvl="1" indent="0" algn="just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Анхитериевая</a:t>
            </a:r>
            <a:r>
              <a:rPr lang="ru-RU" dirty="0" smtClean="0"/>
              <a:t> фауна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4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772816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Анхитерий</a:t>
            </a:r>
            <a:r>
              <a:rPr lang="ru-RU" dirty="0" smtClean="0"/>
              <a:t> и типичный ландшафт его обитания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1" y="1700808"/>
            <a:ext cx="5387627" cy="35154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93096"/>
            <a:ext cx="4583799" cy="2320548"/>
          </a:xfrm>
        </p:spPr>
      </p:pic>
    </p:spTree>
    <p:extLst>
      <p:ext uri="{BB962C8B-B14F-4D97-AF65-F5344CB8AC3E}">
        <p14:creationId xmlns:p14="http://schemas.microsoft.com/office/powerpoint/2010/main" val="3502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/>
              <a:t>Ацератерий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572000" cy="45834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24744"/>
            <a:ext cx="4041775" cy="639762"/>
          </a:xfrm>
        </p:spPr>
        <p:txBody>
          <a:bodyPr/>
          <a:lstStyle/>
          <a:p>
            <a:pPr algn="ctr"/>
            <a:r>
              <a:rPr lang="ru-RU" dirty="0" err="1" smtClean="0"/>
              <a:t>Брахипотерий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93" y="2420888"/>
            <a:ext cx="4630486" cy="4248472"/>
          </a:xfrm>
        </p:spPr>
      </p:pic>
    </p:spTree>
    <p:extLst>
      <p:ext uri="{BB962C8B-B14F-4D97-AF65-F5344CB8AC3E}">
        <p14:creationId xmlns:p14="http://schemas.microsoft.com/office/powerpoint/2010/main" val="39009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Динотерий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" y="1196752"/>
            <a:ext cx="5395268" cy="38980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Мастотонт</a:t>
            </a:r>
            <a:r>
              <a:rPr lang="ru-RU" dirty="0" smtClean="0"/>
              <a:t> </a:t>
            </a:r>
            <a:r>
              <a:rPr lang="ru-RU" dirty="0" err="1" smtClean="0"/>
              <a:t>гомфотерий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59108"/>
            <a:ext cx="5151040" cy="3798892"/>
          </a:xfrm>
        </p:spPr>
      </p:pic>
    </p:spTree>
    <p:extLst>
      <p:ext uri="{BB962C8B-B14F-4D97-AF65-F5344CB8AC3E}">
        <p14:creationId xmlns:p14="http://schemas.microsoft.com/office/powerpoint/2010/main" val="3236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128" y="476672"/>
            <a:ext cx="3536132" cy="1800200"/>
          </a:xfrm>
        </p:spPr>
        <p:txBody>
          <a:bodyPr>
            <a:normAutofit/>
          </a:bodyPr>
          <a:lstStyle/>
          <a:p>
            <a:r>
              <a:rPr lang="ru-RU" dirty="0" err="1"/>
              <a:t>Платибеладон</a:t>
            </a:r>
            <a:r>
              <a:rPr lang="ru-RU" dirty="0"/>
              <a:t>. Высота этого экзотического мастодонта составляла 3 метра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548680"/>
            <a:ext cx="5467727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312" y="5589240"/>
            <a:ext cx="4041775" cy="10081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err="1" smtClean="0"/>
              <a:t>Медведесобака</a:t>
            </a:r>
            <a:r>
              <a:rPr lang="ru-RU" dirty="0" smtClean="0"/>
              <a:t> </a:t>
            </a:r>
            <a:r>
              <a:rPr lang="ru-RU" dirty="0" err="1"/>
              <a:t>амфицион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78819"/>
            <a:ext cx="4670898" cy="4190930"/>
          </a:xfrm>
        </p:spPr>
      </p:pic>
    </p:spTree>
    <p:extLst>
      <p:ext uri="{BB962C8B-B14F-4D97-AF65-F5344CB8AC3E}">
        <p14:creationId xmlns:p14="http://schemas.microsoft.com/office/powerpoint/2010/main" val="3933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Гиппарион - это </a:t>
            </a:r>
            <a:r>
              <a:rPr lang="ru-RU" dirty="0" smtClean="0"/>
              <a:t>некрупная </a:t>
            </a:r>
            <a:r>
              <a:rPr lang="ru-RU" dirty="0"/>
              <a:t>лошадь, и тоже с тремя мягкими пальцами вместо копыт. Это свидетельствует о приспособленности гиппариона к мягкому грунту. </a:t>
            </a:r>
            <a:r>
              <a:rPr lang="ru-RU" dirty="0" smtClean="0"/>
              <a:t>Многочисленные стада этих животных, вместе с другими, </a:t>
            </a:r>
            <a:r>
              <a:rPr lang="ru-RU" dirty="0"/>
              <a:t>не просто обитали в этом ландшафте, они буквально его формировали, перерабатывая растительную массу.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Гиппарионовая</a:t>
            </a:r>
            <a:r>
              <a:rPr lang="ru-RU" sz="3600" dirty="0" smtClean="0"/>
              <a:t> фауна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(с 12 миллионов лет назад до 2-3 миллионов лет назад</a:t>
            </a:r>
            <a:r>
              <a:rPr lang="ru-RU" sz="3600" dirty="0" smtClean="0"/>
              <a:t>)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56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172200" cy="685800"/>
          </a:xfrm>
        </p:spPr>
        <p:txBody>
          <a:bodyPr/>
          <a:lstStyle/>
          <a:p>
            <a:pPr algn="ctr"/>
            <a:r>
              <a:rPr lang="ru-RU" dirty="0" smtClean="0"/>
              <a:t>Биомы Земли в </a:t>
            </a:r>
            <a:r>
              <a:rPr lang="ru-RU" dirty="0" err="1" smtClean="0"/>
              <a:t>тортоне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69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8" y="982980"/>
            <a:ext cx="7733692" cy="38861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Лесостепной ландшафт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2A176FB-118A-4579-A9C7-6A92C052E939}"/>
</file>

<file path=customXml/itemProps2.xml><?xml version="1.0" encoding="utf-8"?>
<ds:datastoreItem xmlns:ds="http://schemas.openxmlformats.org/officeDocument/2006/customXml" ds:itemID="{2B413A7B-9047-4D7F-A730-264179A43B22}"/>
</file>

<file path=customXml/itemProps3.xml><?xml version="1.0" encoding="utf-8"?>
<ds:datastoreItem xmlns:ds="http://schemas.openxmlformats.org/officeDocument/2006/customXml" ds:itemID="{E8F06737-7EC3-490C-BD59-F5E8E75E5A3B}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</TotalTime>
  <Words>170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Фауна неогенового периода</vt:lpstr>
      <vt:lpstr>Анхитериевая фауна</vt:lpstr>
      <vt:lpstr>Анхитерий и типичный ландшафт его обитания</vt:lpstr>
      <vt:lpstr>Презентация PowerPoint</vt:lpstr>
      <vt:lpstr>Презентация PowerPoint</vt:lpstr>
      <vt:lpstr>Презентация PowerPoint</vt:lpstr>
      <vt:lpstr>Гиппарионовая фауна  (с 12 миллионов лет назад до 2-3 миллионов лет назад) </vt:lpstr>
      <vt:lpstr>Презентация PowerPoint</vt:lpstr>
      <vt:lpstr>Лесостепной ландшафт</vt:lpstr>
      <vt:lpstr>Степной ландшафт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Фауна неогенового периода</dc:title>
  <cp:lastModifiedBy>Ангу</cp:lastModifiedBy>
  <cp:revision>9</cp:revision>
  <dcterms:modified xsi:type="dcterms:W3CDTF">2013-09-26T08:29:47Z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